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07"/>
    <p:restoredTop sz="94693"/>
  </p:normalViewPr>
  <p:slideViewPr>
    <p:cSldViewPr snapToGrid="0" snapToObjects="1">
      <p:cViewPr>
        <p:scale>
          <a:sx n="94" d="100"/>
          <a:sy n="94" d="100"/>
        </p:scale>
        <p:origin x="1000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354172-3CF4-2749-8CD4-D078E9A1FC90}" type="datetimeFigureOut">
              <a:rPr lang="en-US" smtClean="0"/>
              <a:t>6/19/21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45C826-D487-1848-B7E4-9DEB67FC6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84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E6D68-FC99-AF49-9F84-963FDC77A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B16E58-579C-194D-B839-A6FB2D5EC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F37BA-B45C-794E-A5C2-8593BEF81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06DAE-82AB-3F4B-9B14-9FCF038D2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B4321-44E5-CF4F-87E5-2F394B51C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3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E4CD-8680-B34B-9535-AA5B3C44A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696DE-6CD0-1F49-B7CA-2265C649C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CC4B22-2121-0C41-888D-2D09AE603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CC73F-A8DE-0E47-BDE2-227461EF8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B71FB-1D09-5B41-8F81-34250FD1C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49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B9789D-CA49-BF48-91EA-1045998C12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ECE8C5-D0FA-2445-B844-5486F5165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F2BE9-9947-6443-B980-BB9CC6E2A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2D0D7-C8BA-C948-8903-7C62E1D4C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BBEB7-A6B1-B946-B220-3101786ED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95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11FC8-A9AB-6E40-9C5B-9F59F89BE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65F3C-DD16-AD4C-92E0-01A33F041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4737B-1691-B144-B700-51BF4A3EF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8EA05-39E1-3A4F-8383-F761F44C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0063B-5073-5642-AF58-81F36D74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76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7ABA9-D661-B643-8C4E-B7E39E36B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6BE89-9550-FF4A-B743-6ED6E3AB2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16064-562E-8D4A-B2E6-17DA0463E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330A3-8371-EA41-9517-F30A14B57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F08DE-EB88-F940-B745-E7A6F9949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56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FA141-78D7-4E44-99E0-780686698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14740-6199-8B41-898A-2D06679E3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A07730-8681-8744-AEE9-571C906EC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DF150-B4ED-2E42-AE39-5BEE2BFAF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9A715-054D-1742-AA67-76289535C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B8065-30C0-5149-8E12-FD47381F9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51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B03B3-B5EB-A141-9380-22EA5F4E9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2E6622-5A85-724B-B628-92866FAC6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CFA3C3-7DD8-754F-98D9-99004E1AE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E5659-DE5A-6044-B02A-8355E0AAD1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3C16CB-C04B-7F40-9EA3-39142DEFF7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784C65-8833-434E-B6B5-0CF48312F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6D8A2D-1792-2242-BF18-D97693DDE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D04332-5CB2-8C4F-B3CC-6243DE68E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77088-F33F-CB4D-AF1F-B1D63DE9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F1C67F-9542-3642-BC25-4290F204B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A4DFC-03ED-6049-9752-13B1543BD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BB9941-DA85-2E43-A4BE-CCD08582D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02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DB7CF-87FA-1C4B-B6FC-5AEE28548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035AA3-3A80-674D-B0EE-1C0A652FD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CA1FB8-92CE-9C4A-9631-1627A64B8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158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62F40-8F52-6047-99D3-7933CD5AF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5768B-72A3-B54A-A95E-3EB9FE301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09E54-A6A9-F94B-A962-E2DD6D12D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C581EB-7B23-164F-A3CB-0E96F6F04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7343C4-705F-5346-8BC1-000EE596B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61F75-F4FC-F846-9BF9-B526408C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712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F1724-CD56-F347-B6AC-2817508DE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3CC7CA-0987-CC44-9185-602114DC90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9348F-5851-1044-AFAD-4BBE5D758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C99B2-CD60-D141-A671-8881C4B5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A1952-0809-A348-93FB-53572AA33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E0899-9F3D-C147-80FD-9DA7BFDC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52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9CB172-3241-2849-9586-6D5E84456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A6710-974F-EC45-A9B3-9BE708E92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07F0C-58B1-BB40-B33F-01314C37FC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9689C-7521-CF46-95C3-5F59D88498A3}" type="datetimeFigureOut">
              <a:rPr lang="en-US" smtClean="0"/>
              <a:t>6/19/21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F4908-ACDF-0E41-A2D6-933D2F0ED2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25698-F9B9-2D4A-9CFA-BB2CDA0404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C4BC9-B9DE-C944-81F4-26C62408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66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7E8CB5-BB5C-A241-9E2C-75147CF72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70" y="673100"/>
            <a:ext cx="11214100" cy="1397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D207EA-FCDC-0545-AB63-05A4468BE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70" y="2032000"/>
            <a:ext cx="11239500" cy="1397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75C6D0-A4B1-C44E-8F27-DB5A83743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870" y="3423424"/>
            <a:ext cx="11226800" cy="1358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BA19A5-D3C6-D543-9591-E7E17948A0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870" y="4776748"/>
            <a:ext cx="11239500" cy="1358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5430896-BC0C-064E-AABD-ED534BD4AD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870" y="6060686"/>
            <a:ext cx="11239500" cy="1371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77E0A6E-6ABE-6244-A040-D6CA2CC83D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870" y="7414010"/>
            <a:ext cx="11239500" cy="1295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5BCCDC9-A445-D94F-BBD7-CAAFD5675A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-12080" y="1276350"/>
            <a:ext cx="444500" cy="190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8A41C42-CD34-DA4F-912E-67D1D969A9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-12080" y="2554712"/>
            <a:ext cx="444500" cy="190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6B2E935-92C1-AA4E-97B9-092EEC52205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-354980" y="3931424"/>
            <a:ext cx="1130300" cy="190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B1E7C9A-450A-D447-B7C3-DC30AEC077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-12080" y="5308136"/>
            <a:ext cx="444500" cy="190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96F3F13-5A78-6B4E-BEF0-EF7DFEFC03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-12080" y="6586498"/>
            <a:ext cx="444500" cy="190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B2D3C47-31C3-BE45-A369-BD6C67720E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-354980" y="7963210"/>
            <a:ext cx="1130300" cy="1905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647AD41-E98B-C046-A8A9-EE720AF7128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37564" y="687664"/>
            <a:ext cx="609600" cy="190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3763352-734F-2C4B-8285-3810DFC2BCA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7820" y="717345"/>
            <a:ext cx="609600" cy="1905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E0CC821-0257-8444-8255-587D4FE8FF3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638076" y="717345"/>
            <a:ext cx="609600" cy="19050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0F20EB4-CAF1-8F45-B4C3-D01B60A37661}"/>
              </a:ext>
            </a:extLst>
          </p:cNvPr>
          <p:cNvCxnSpPr/>
          <p:nvPr/>
        </p:nvCxnSpPr>
        <p:spPr>
          <a:xfrm>
            <a:off x="114920" y="4776748"/>
            <a:ext cx="113347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3E2C0D8-A8CB-CD48-A0D7-0B238DEC2D24}"/>
              </a:ext>
            </a:extLst>
          </p:cNvPr>
          <p:cNvCxnSpPr/>
          <p:nvPr/>
        </p:nvCxnSpPr>
        <p:spPr>
          <a:xfrm>
            <a:off x="7670044" y="4776748"/>
            <a:ext cx="0" cy="39326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3B3F10F1-0E8B-3846-8DB4-CC9685264AA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437564" y="4807109"/>
            <a:ext cx="609600" cy="190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CC7C547-D17D-0948-AE3B-A685365B320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37820" y="4804043"/>
            <a:ext cx="609600" cy="190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8BFA908-A6E2-CC4B-9A39-2EFFC9E4112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16200000">
            <a:off x="8169133" y="5308136"/>
            <a:ext cx="330200" cy="190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5A9591D-948A-1646-864B-C6D42E00D42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16200000">
            <a:off x="8188183" y="6567448"/>
            <a:ext cx="330200" cy="2286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85B1BD4-EB1E-CC46-A2F4-3FB3D1A52EA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 rot="16200000">
            <a:off x="7902433" y="7944160"/>
            <a:ext cx="9017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042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Zitong Zhou</dc:creator>
  <cp:lastModifiedBy>Zitong Zhou</cp:lastModifiedBy>
  <cp:revision>32</cp:revision>
  <dcterms:created xsi:type="dcterms:W3CDTF">2021-02-27T03:06:24Z</dcterms:created>
  <dcterms:modified xsi:type="dcterms:W3CDTF">2021-06-19T07:18:45Z</dcterms:modified>
</cp:coreProperties>
</file>

<file path=docProps/thumbnail.jpeg>
</file>